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058D-758F-4D62-94EC-127379DA9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6A93D-D5C0-409D-B39D-523A51521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995AB-7C7E-46FE-BFE2-C7BF2506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99C8-B8F0-4EEC-B3B1-686F471F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5C9F8-D639-4A85-9A51-0F40A8C2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3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F65-50C7-4DB7-B3A6-12653E0C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07EE2-4FE9-49C8-A1B5-B6F0F19C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C7C3B-5110-41D6-943F-7A9D4446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074A3-5A43-4748-B3E5-2957DBC6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7147-82EE-4735-BC11-476C1F9B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4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35728-2358-484E-9B26-4C72B7454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6AA90-3A26-4CDE-963F-6C5E2499E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0DA-7C32-4B5A-BBA5-12180DB3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7B965-C81A-40FF-8B58-08F5795E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1A4CB-EBE7-4A6B-BB9E-43666728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0536-D572-4CE6-9D37-A583E06B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401E9-C502-473D-A281-A84CE48B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716D-2D51-4664-833E-C2D0F77F2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8ACC1-7C2A-4957-91CF-9280A2FA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48B3D-2913-4F29-8D09-AA05D822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2237-C856-45F2-876A-88524E2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2464-6AA2-41D6-A6B2-6DCD542CD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8A37-52AE-423D-AC6A-FF619BC7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DEEC5-3227-41EF-8A95-819AA9FB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24B35-26F3-42B1-BC78-088B31CC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4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05B8-47C8-4FA6-B217-86A4A4BA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5DAE-8B9D-4CEC-946C-BB8510EDA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7BBF3-AAD3-4F30-AEC0-53CB94522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ECA7A-51A7-4998-8F01-9C11B54C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B2144-B086-4472-B423-D320B560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5B39F-9EE7-4892-9EE0-879A190A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2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25BB-E6BF-4A6A-B7FC-C282B30A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201D5-7B5A-4FE7-B878-A557A7566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3D72C-AEC7-4BFC-AB42-324E6B4E1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5D3C0-1766-40E0-A597-ACAF97F4F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E5FF2-EE9D-4B0D-8A13-47B3F1DEF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5ECAE-BA66-4657-9017-7FF9C484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4424-3EFC-41D8-A3D0-AE2857E6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EF0E5-45F2-4D22-A9CA-354B3F48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2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8D87-22A0-4F96-B63D-1195BC15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CACAF-69AD-446D-882D-200E6197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56E6-F84B-4C54-B23B-E03D60C8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6C3BD-A281-4572-88BD-B0FBFBE3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CB430-74C0-4BF5-9960-E7BF0D8E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D1D60-320A-435D-8F7F-F371B114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41E0E-0AEE-4883-A128-71C345F0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7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B9E9-21F1-4997-93C7-3E6337F3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619E-7ABB-498A-B8D2-1E872F4A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DB23A-8797-4E06-8D98-491D7598A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E9828-1D96-4C16-A2E2-8770333C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08F1E-F6B6-46B1-B62D-7B1E89AA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E1BFB-8919-45F0-92B9-C41EAE29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0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26A-3DD4-458B-AF0A-1ED26126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20A5D-43C4-4F0E-986B-AD47973FF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5CE2B-5AD5-4175-9C7B-E92412F15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F2AF8-A2AF-45CC-8556-C55B8151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2DE04-2CD5-4F85-A32B-D20EB8E9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8E2A2-539A-4B2C-8CF9-9E36DC7B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47B61-5E38-495A-A780-2F3C0925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3948C-6335-47EC-9248-EF1A59C39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158A3-1E0A-49E7-AA56-53CC88655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64786-C18B-4699-A792-AF1FCC56796C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AC29E-E6BB-40B0-A7DC-10D55AACF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BC8D-F870-447C-938E-844949FC9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BD59-6F5C-42A3-8A0F-6336EB7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11085" y="-17416"/>
            <a:ext cx="8395063" cy="6875416"/>
            <a:chOff x="0" y="-17416"/>
            <a:chExt cx="7498080" cy="642692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B79692-EF7A-42B4-9AB3-101665BA9D05}"/>
                </a:ext>
              </a:extLst>
            </p:cNvPr>
            <p:cNvGrpSpPr/>
            <p:nvPr/>
          </p:nvGrpSpPr>
          <p:grpSpPr>
            <a:xfrm>
              <a:off x="0" y="-17416"/>
              <a:ext cx="7498080" cy="6426926"/>
              <a:chOff x="285749" y="752475"/>
              <a:chExt cx="8068036" cy="554426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EA5E76E-3A6A-4AF0-9BD8-883714D0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408" y="850184"/>
                <a:ext cx="7980377" cy="532045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695090-EE23-4C30-848F-23AF295CED58}"/>
                  </a:ext>
                </a:extLst>
              </p:cNvPr>
              <p:cNvSpPr/>
              <p:nvPr/>
            </p:nvSpPr>
            <p:spPr>
              <a:xfrm>
                <a:off x="285749" y="752475"/>
                <a:ext cx="8068036" cy="55442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715" y="679295"/>
              <a:ext cx="2733820" cy="483323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136571" y="5782491"/>
              <a:ext cx="1236618" cy="2090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93920" y="5512526"/>
              <a:ext cx="2239615" cy="191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3920" y="5664926"/>
              <a:ext cx="709749" cy="222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909521" y="4296925"/>
              <a:ext cx="2239615" cy="191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97234" y="6078581"/>
              <a:ext cx="1375954" cy="26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7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959"/>
          <a:stretch/>
        </p:blipFill>
        <p:spPr>
          <a:xfrm>
            <a:off x="690422" y="594730"/>
            <a:ext cx="5056958" cy="2742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4" y="3743470"/>
            <a:ext cx="5048706" cy="2743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7022"/>
          <a:stretch/>
        </p:blipFill>
        <p:spPr>
          <a:xfrm>
            <a:off x="6626831" y="594730"/>
            <a:ext cx="5056958" cy="2743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8892"/>
          <a:stretch/>
        </p:blipFill>
        <p:spPr>
          <a:xfrm>
            <a:off x="6623586" y="3729318"/>
            <a:ext cx="5060203" cy="27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54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Suyog Khose</dc:creator>
  <cp:lastModifiedBy>dell</cp:lastModifiedBy>
  <cp:revision>7</cp:revision>
  <cp:lastPrinted>2023-11-26T07:56:26Z</cp:lastPrinted>
  <dcterms:created xsi:type="dcterms:W3CDTF">2023-11-26T07:09:07Z</dcterms:created>
  <dcterms:modified xsi:type="dcterms:W3CDTF">2023-11-27T13:56:52Z</dcterms:modified>
</cp:coreProperties>
</file>